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5" r:id="rId8"/>
    <p:sldId id="262" r:id="rId9"/>
    <p:sldId id="266" r:id="rId10"/>
    <p:sldId id="263" r:id="rId11"/>
    <p:sldId id="267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0FDAF-C603-9B89-0962-4BAB6531EB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9704" y="668218"/>
            <a:ext cx="6207004" cy="2804746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2"/>
                </a:solidFill>
              </a:rPr>
              <a:t>AQE PROJECT</a:t>
            </a:r>
            <a:endParaRPr lang="en-IN" sz="7200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3A8FDC-42DB-E896-4A91-11A6984DA5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10631" y="5987560"/>
            <a:ext cx="8791575" cy="720969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Amit Kumar</a:t>
            </a:r>
            <a:r>
              <a:rPr lang="en-IN" dirty="0">
                <a:solidFill>
                  <a:schemeClr val="tx1"/>
                </a:solidFill>
              </a:rPr>
              <a:t> (201349)      UNIT-PERFORMANCE TEST ENGINEER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5958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107E1-5608-B8F8-EFA9-958C890A2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Login TESTING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C14AB-DE6A-4D70-4E09-C106800A3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Login page, we are testing: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Title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Login-Form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Login-Button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Back to home button</a:t>
            </a:r>
          </a:p>
        </p:txBody>
      </p:sp>
    </p:spTree>
    <p:extLst>
      <p:ext uri="{BB962C8B-B14F-4D97-AF65-F5344CB8AC3E}">
        <p14:creationId xmlns:p14="http://schemas.microsoft.com/office/powerpoint/2010/main" val="1793370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587B7-D15A-270A-CD70-AA51B1B7E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1" y="975946"/>
            <a:ext cx="3312286" cy="2022231"/>
          </a:xfrm>
        </p:spPr>
        <p:txBody>
          <a:bodyPr>
            <a:normAutofit/>
          </a:bodyPr>
          <a:lstStyle/>
          <a:p>
            <a:r>
              <a:rPr lang="en-US" dirty="0"/>
              <a:t>Testing with Selenium</a:t>
            </a:r>
            <a:endParaRPr lang="en-IN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99E7009-4D43-02AC-A772-D0E4EB5F4C74}"/>
              </a:ext>
            </a:extLst>
          </p:cNvPr>
          <p:cNvSpPr txBox="1">
            <a:spLocks/>
          </p:cNvSpPr>
          <p:nvPr/>
        </p:nvSpPr>
        <p:spPr>
          <a:xfrm>
            <a:off x="1524001" y="3930162"/>
            <a:ext cx="3312286" cy="2022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Testing with TestNg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B31880-CD8D-3A35-A852-3B2DD3DF8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287" y="123458"/>
            <a:ext cx="7050913" cy="33055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20B148-F539-2DA2-3E85-E13AA443D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287" y="3583964"/>
            <a:ext cx="7050913" cy="320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726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E86D-511F-8B04-98F0-69697465F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4475" y="2823859"/>
            <a:ext cx="2903049" cy="1210282"/>
          </a:xfrm>
        </p:spPr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6865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FBC95-BFC7-9361-5653-E942FEEA2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ABOUT PROJECT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B7AD1-227F-FE20-EE39-E8396D206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07931"/>
            <a:ext cx="9905999" cy="38832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This is a web page testing project.</a:t>
            </a:r>
          </a:p>
          <a:p>
            <a:r>
              <a:rPr lang="en-US" dirty="0"/>
              <a:t>Technology Used: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/>
                </a:solidFill>
              </a:rPr>
              <a:t>HTML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/>
                </a:solidFill>
              </a:rPr>
              <a:t>CSS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/>
                </a:solidFill>
              </a:rPr>
              <a:t>SELENIUM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/>
                </a:solidFill>
              </a:rPr>
              <a:t>TestNg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/>
                </a:solidFill>
              </a:rPr>
              <a:t>ECLIPSE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0979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723D4-B80F-4B94-FE5B-1597A7ED9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SELENIUM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2C677-5322-C8F0-943A-40C06A943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61746"/>
            <a:ext cx="9905999" cy="4129455"/>
          </a:xfrm>
        </p:spPr>
        <p:txBody>
          <a:bodyPr/>
          <a:lstStyle/>
          <a:p>
            <a:r>
              <a:rPr lang="en-US" dirty="0"/>
              <a:t>Selenium is an open-source software framework commonly used for automating web browsers.</a:t>
            </a:r>
          </a:p>
          <a:p>
            <a:r>
              <a:rPr lang="en-US" dirty="0"/>
              <a:t>It provides a suite of tools and libraries that enable developers to interact with web applications and perform various tasks programmatically, such as:</a:t>
            </a:r>
          </a:p>
          <a:p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0210F511-7097-93F0-6355-D6C4DDEFB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7638" y="3356484"/>
            <a:ext cx="4984057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Web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Web Scraping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Cross-Browser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Support for Multiple Programming Languages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Integration with Testing Frameworks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Browser Automation</a:t>
            </a:r>
          </a:p>
        </p:txBody>
      </p:sp>
    </p:spTree>
    <p:extLst>
      <p:ext uri="{BB962C8B-B14F-4D97-AF65-F5344CB8AC3E}">
        <p14:creationId xmlns:p14="http://schemas.microsoft.com/office/powerpoint/2010/main" val="3149726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29ACF-B4DF-86DD-8319-DDB120997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solidFill>
                  <a:schemeClr val="bg2"/>
                </a:solidFill>
              </a:rPr>
              <a:t>Testng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C1F60-25F4-DB2B-FC67-B049C2C95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TestNG (</a:t>
            </a:r>
            <a:r>
              <a:rPr lang="en-US" dirty="0">
                <a:solidFill>
                  <a:schemeClr val="bg2"/>
                </a:solidFill>
              </a:rPr>
              <a:t>Test Next Generation</a:t>
            </a:r>
            <a:r>
              <a:rPr lang="en-US" dirty="0"/>
              <a:t>) is an open-source testing framework for Java that is primarily used for test automation.</a:t>
            </a:r>
          </a:p>
          <a:p>
            <a:r>
              <a:rPr lang="en-US" dirty="0"/>
              <a:t>Here are some key features and concepts associated with TestNG:</a:t>
            </a:r>
          </a:p>
          <a:p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8C608DA-A587-9FA6-C17A-B1942CE11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185" y="3429000"/>
            <a:ext cx="2351028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Annotations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 Suites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Parameterization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Dependency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Parallel Execution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 Configuration </a:t>
            </a:r>
          </a:p>
        </p:txBody>
      </p:sp>
    </p:spTree>
    <p:extLst>
      <p:ext uri="{BB962C8B-B14F-4D97-AF65-F5344CB8AC3E}">
        <p14:creationId xmlns:p14="http://schemas.microsoft.com/office/powerpoint/2010/main" val="3872264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DCC4B-2636-B4B7-98DF-D4F34835F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75552"/>
            <a:ext cx="9905998" cy="32634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Web-pages</a:t>
            </a:r>
            <a:endParaRPr lang="en-IN" dirty="0">
              <a:solidFill>
                <a:schemeClr val="bg2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6FAE32-A23E-2D95-654C-5C5C6E524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7971" y="675553"/>
            <a:ext cx="7378333" cy="3324947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E958F6-D135-499B-5978-2DD04A28E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208" y="4000500"/>
            <a:ext cx="4923692" cy="27886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D56B040-B1DA-D7EC-0E13-9070C87EAA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104" y="4000500"/>
            <a:ext cx="5791200" cy="278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90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107E1-5608-B8F8-EFA9-958C890A2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HOMEPAGE TESTING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C14AB-DE6A-4D70-4E09-C106800A3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home page, we are testing: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Title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Login-Button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Signup-Button</a:t>
            </a:r>
          </a:p>
        </p:txBody>
      </p:sp>
    </p:spTree>
    <p:extLst>
      <p:ext uri="{BB962C8B-B14F-4D97-AF65-F5344CB8AC3E}">
        <p14:creationId xmlns:p14="http://schemas.microsoft.com/office/powerpoint/2010/main" val="2778319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587B7-D15A-270A-CD70-AA51B1B7E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1" y="975946"/>
            <a:ext cx="3312286" cy="2022231"/>
          </a:xfrm>
        </p:spPr>
        <p:txBody>
          <a:bodyPr>
            <a:normAutofit/>
          </a:bodyPr>
          <a:lstStyle/>
          <a:p>
            <a:r>
              <a:rPr lang="en-US" dirty="0"/>
              <a:t>Testing with Selenium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C632CF-6032-B2B6-728C-9A909D04C4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6287" y="175845"/>
            <a:ext cx="7156421" cy="322677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E137D8-A8BA-425B-F9F4-10FE87C7A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287" y="3552092"/>
            <a:ext cx="7156420" cy="322677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99E7009-4D43-02AC-A772-D0E4EB5F4C74}"/>
              </a:ext>
            </a:extLst>
          </p:cNvPr>
          <p:cNvSpPr txBox="1">
            <a:spLocks/>
          </p:cNvSpPr>
          <p:nvPr/>
        </p:nvSpPr>
        <p:spPr>
          <a:xfrm>
            <a:off x="1524001" y="3930162"/>
            <a:ext cx="3312286" cy="2022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Testing with TestNg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0380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107E1-5608-B8F8-EFA9-958C890A2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Signup TESTING</a:t>
            </a:r>
            <a:endParaRPr lang="en-IN" dirty="0">
              <a:solidFill>
                <a:schemeClr val="bg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C14AB-DE6A-4D70-4E09-C106800A3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Signup page, we are testing: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Title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Signup-Form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Signup-Button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Back to home button</a:t>
            </a:r>
          </a:p>
        </p:txBody>
      </p:sp>
    </p:spTree>
    <p:extLst>
      <p:ext uri="{BB962C8B-B14F-4D97-AF65-F5344CB8AC3E}">
        <p14:creationId xmlns:p14="http://schemas.microsoft.com/office/powerpoint/2010/main" val="1180368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587B7-D15A-270A-CD70-AA51B1B7E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1" y="1028700"/>
            <a:ext cx="3312286" cy="2022231"/>
          </a:xfrm>
        </p:spPr>
        <p:txBody>
          <a:bodyPr>
            <a:normAutofit/>
          </a:bodyPr>
          <a:lstStyle/>
          <a:p>
            <a:r>
              <a:rPr lang="en-US" dirty="0"/>
              <a:t>Testing with Selenium</a:t>
            </a:r>
            <a:endParaRPr lang="en-IN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99E7009-4D43-02AC-A772-D0E4EB5F4C74}"/>
              </a:ext>
            </a:extLst>
          </p:cNvPr>
          <p:cNvSpPr txBox="1">
            <a:spLocks/>
          </p:cNvSpPr>
          <p:nvPr/>
        </p:nvSpPr>
        <p:spPr>
          <a:xfrm>
            <a:off x="1524001" y="3930162"/>
            <a:ext cx="3312286" cy="20222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Testing with TestNg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752735-F305-2523-B97F-E7C273458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287" y="131884"/>
            <a:ext cx="6866275" cy="33322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367339-AE09-E730-2A58-A5509C963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287" y="3596054"/>
            <a:ext cx="6866275" cy="319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317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80</TotalTime>
  <Words>201</Words>
  <Application>Microsoft Office PowerPoint</Application>
  <PresentationFormat>Widescreen</PresentationFormat>
  <Paragraphs>56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Tw Cen MT</vt:lpstr>
      <vt:lpstr>Wingdings</vt:lpstr>
      <vt:lpstr>Circuit</vt:lpstr>
      <vt:lpstr>AQE PROJECT</vt:lpstr>
      <vt:lpstr>ABOUT PROJECT</vt:lpstr>
      <vt:lpstr>SELENIUM</vt:lpstr>
      <vt:lpstr>Testng</vt:lpstr>
      <vt:lpstr>Web-pages</vt:lpstr>
      <vt:lpstr>HOMEPAGE TESTING</vt:lpstr>
      <vt:lpstr>Testing with Selenium</vt:lpstr>
      <vt:lpstr>Signup TESTING</vt:lpstr>
      <vt:lpstr>Testing with Selenium</vt:lpstr>
      <vt:lpstr>Login TESTING</vt:lpstr>
      <vt:lpstr>Testing with Selenium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AQE PROJECT</dc:title>
  <dc:creator>Amit Kumar</dc:creator>
  <cp:lastModifiedBy>Amit Kumar</cp:lastModifiedBy>
  <cp:revision>1</cp:revision>
  <dcterms:created xsi:type="dcterms:W3CDTF">2023-10-02T16:57:26Z</dcterms:created>
  <dcterms:modified xsi:type="dcterms:W3CDTF">2023-10-02T18:23:37Z</dcterms:modified>
</cp:coreProperties>
</file>

<file path=docProps/thumbnail.jpeg>
</file>